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539" r:id="rId15"/>
    <p:sldId id="538" r:id="rId16"/>
    <p:sldId id="287" r:id="rId17"/>
    <p:sldId id="319" r:id="rId18"/>
    <p:sldId id="281" r:id="rId19"/>
    <p:sldId id="283" r:id="rId20"/>
    <p:sldId id="284" r:id="rId21"/>
    <p:sldId id="285" r:id="rId22"/>
    <p:sldId id="286" r:id="rId23"/>
    <p:sldId id="301" r:id="rId24"/>
    <p:sldId id="31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l’industrie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A536C-FCF4-9328-DCB5-47F1C195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fit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5046B6-B087-71FE-0C77-830247D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B823EF-F806-32E7-3AD8-1FBA3878D8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24" y="1690688"/>
            <a:ext cx="10780676" cy="42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6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20572</TotalTime>
  <Words>733</Words>
  <Application>Microsoft Office PowerPoint</Application>
  <PresentationFormat>Grand écran</PresentationFormat>
  <Paragraphs>93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Le fit</vt:lpstr>
      <vt:lpstr>Workflow</vt:lpstr>
      <vt:lpstr>Classification</vt:lpstr>
      <vt:lpstr>Machine Learning vs Programmation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Erreur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200</cp:revision>
  <dcterms:created xsi:type="dcterms:W3CDTF">2022-01-03T13:45:22Z</dcterms:created>
  <dcterms:modified xsi:type="dcterms:W3CDTF">2024-06-07T10:01:59Z</dcterms:modified>
</cp:coreProperties>
</file>